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-51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70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68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82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44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13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09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(6400-00-889) Сметанников Сергей Станеславович</dc:creator>
  <cp:lastModifiedBy>(6400-00-889) Сметанников Сергей Станеславович</cp:lastModifiedBy>
  <cp:revision>2</cp:revision>
  <dcterms:created xsi:type="dcterms:W3CDTF">2020-03-25T09:42:48Z</dcterms:created>
  <dcterms:modified xsi:type="dcterms:W3CDTF">2020-03-25T10:20:09Z</dcterms:modified>
</cp:coreProperties>
</file>